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SEO Strategy Strategy: Adding Missing H1s and Fixing Duplicate H1s on Primary Nav Webpages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Generated for </a:t>
            </a:r>
          </a:p>
          <a:p>
            <a:r>
              <a:t>2026-02-02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Recent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No recent updates recorded.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Performance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Charts would be inserted here based on PerformanceData.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