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SEO Strategy Strategy: checking all listed URLs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Generated for checking for valid H1's on primary pages off navigation</a:t>
            </a:r>
          </a:p>
          <a:p>
            <a:r>
              <a:t>2026-01-30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Recent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Jan 29: **Settings Updated:** Name updated to 'checking all listed URLs'; Monitored URLs updated (17 total); KPI targets updated (Impact: 0)</a:t>
            </a:r>
          </a:p>
          <a:p>
            <a:r>
              <a:t>Jan 30: Connected GSC and GA4</a:t>
            </a:r>
            <a:br/>
            <a:r>
              <a:t> (Impact: 0)</a:t>
            </a:r>
          </a:p>
          <a:p>
            <a:r>
              <a:t>Jan 30: **Settings Updated:** Description updated (Impact: 0)</a:t>
            </a:r>
          </a:p>
          <a:p>
            <a:r>
              <a:t>Jan 30: **Settings Updated:** KPI targets updated (Impact: 0)</a:t>
            </a:r>
          </a:p>
          <a:p>
            <a:r>
              <a:t>Jan 30: dfbzxvfs (Impact: 0)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Performance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Charts would be inserted here based on PerformanceData.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